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83" r:id="rId3"/>
    <p:sldId id="28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5C12"/>
    <a:srgbClr val="009900"/>
    <a:srgbClr val="FDF2DF"/>
    <a:srgbClr val="FFC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91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za@nojoomi.com" userId="78cb792b-b930-43dd-8644-6f2b710b4470" providerId="ADAL" clId="{7C7CEC8A-00F3-4268-84A2-EB2C1AFC5FE8}"/>
    <pc:docChg chg="delSld">
      <pc:chgData name="reza@nojoomi.com" userId="78cb792b-b930-43dd-8644-6f2b710b4470" providerId="ADAL" clId="{7C7CEC8A-00F3-4268-84A2-EB2C1AFC5FE8}" dt="2022-03-09T22:50:18.601" v="9" actId="47"/>
      <pc:docMkLst>
        <pc:docMk/>
      </pc:docMkLst>
      <pc:sldChg chg="del">
        <pc:chgData name="reza@nojoomi.com" userId="78cb792b-b930-43dd-8644-6f2b710b4470" providerId="ADAL" clId="{7C7CEC8A-00F3-4268-84A2-EB2C1AFC5FE8}" dt="2022-03-09T22:50:07.603" v="0" actId="47"/>
        <pc:sldMkLst>
          <pc:docMk/>
          <pc:sldMk cId="294682076" sldId="256"/>
        </pc:sldMkLst>
      </pc:sldChg>
      <pc:sldChg chg="del">
        <pc:chgData name="reza@nojoomi.com" userId="78cb792b-b930-43dd-8644-6f2b710b4470" providerId="ADAL" clId="{7C7CEC8A-00F3-4268-84A2-EB2C1AFC5FE8}" dt="2022-03-09T22:50:10.655" v="2" actId="47"/>
        <pc:sldMkLst>
          <pc:docMk/>
          <pc:sldMk cId="2225724860" sldId="259"/>
        </pc:sldMkLst>
      </pc:sldChg>
      <pc:sldChg chg="del">
        <pc:chgData name="reza@nojoomi.com" userId="78cb792b-b930-43dd-8644-6f2b710b4470" providerId="ADAL" clId="{7C7CEC8A-00F3-4268-84A2-EB2C1AFC5FE8}" dt="2022-03-09T22:50:17.955" v="8" actId="47"/>
        <pc:sldMkLst>
          <pc:docMk/>
          <pc:sldMk cId="2025435619" sldId="265"/>
        </pc:sldMkLst>
      </pc:sldChg>
      <pc:sldChg chg="del">
        <pc:chgData name="reza@nojoomi.com" userId="78cb792b-b930-43dd-8644-6f2b710b4470" providerId="ADAL" clId="{7C7CEC8A-00F3-4268-84A2-EB2C1AFC5FE8}" dt="2022-03-09T22:50:17.278" v="7" actId="47"/>
        <pc:sldMkLst>
          <pc:docMk/>
          <pc:sldMk cId="900315268" sldId="268"/>
        </pc:sldMkLst>
      </pc:sldChg>
      <pc:sldChg chg="del">
        <pc:chgData name="reza@nojoomi.com" userId="78cb792b-b930-43dd-8644-6f2b710b4470" providerId="ADAL" clId="{7C7CEC8A-00F3-4268-84A2-EB2C1AFC5FE8}" dt="2022-03-09T22:50:09.338" v="1" actId="47"/>
        <pc:sldMkLst>
          <pc:docMk/>
          <pc:sldMk cId="2906522631" sldId="271"/>
        </pc:sldMkLst>
      </pc:sldChg>
      <pc:sldChg chg="del">
        <pc:chgData name="reza@nojoomi.com" userId="78cb792b-b930-43dd-8644-6f2b710b4470" providerId="ADAL" clId="{7C7CEC8A-00F3-4268-84A2-EB2C1AFC5FE8}" dt="2022-03-09T22:50:11.932" v="3" actId="47"/>
        <pc:sldMkLst>
          <pc:docMk/>
          <pc:sldMk cId="38730034" sldId="273"/>
        </pc:sldMkLst>
      </pc:sldChg>
      <pc:sldChg chg="del">
        <pc:chgData name="reza@nojoomi.com" userId="78cb792b-b930-43dd-8644-6f2b710b4470" providerId="ADAL" clId="{7C7CEC8A-00F3-4268-84A2-EB2C1AFC5FE8}" dt="2022-03-09T22:50:15.021" v="6" actId="47"/>
        <pc:sldMkLst>
          <pc:docMk/>
          <pc:sldMk cId="2701112543" sldId="276"/>
        </pc:sldMkLst>
      </pc:sldChg>
      <pc:sldChg chg="del">
        <pc:chgData name="reza@nojoomi.com" userId="78cb792b-b930-43dd-8644-6f2b710b4470" providerId="ADAL" clId="{7C7CEC8A-00F3-4268-84A2-EB2C1AFC5FE8}" dt="2022-03-09T22:50:14.354" v="5" actId="47"/>
        <pc:sldMkLst>
          <pc:docMk/>
          <pc:sldMk cId="3816290719" sldId="278"/>
        </pc:sldMkLst>
      </pc:sldChg>
      <pc:sldChg chg="del">
        <pc:chgData name="reza@nojoomi.com" userId="78cb792b-b930-43dd-8644-6f2b710b4470" providerId="ADAL" clId="{7C7CEC8A-00F3-4268-84A2-EB2C1AFC5FE8}" dt="2022-03-09T22:50:13.231" v="4" actId="47"/>
        <pc:sldMkLst>
          <pc:docMk/>
          <pc:sldMk cId="827260086" sldId="281"/>
        </pc:sldMkLst>
      </pc:sldChg>
      <pc:sldChg chg="del">
        <pc:chgData name="reza@nojoomi.com" userId="78cb792b-b930-43dd-8644-6f2b710b4470" providerId="ADAL" clId="{7C7CEC8A-00F3-4268-84A2-EB2C1AFC5FE8}" dt="2022-03-09T22:50:18.601" v="9" actId="47"/>
        <pc:sldMkLst>
          <pc:docMk/>
          <pc:sldMk cId="3152936057" sldId="284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27EB8-72B9-4684-9BFC-4D3BDD68B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D86DD-9AF9-4E37-BA29-93B0DDFE6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B2C82-F1CD-4E40-AFA1-22424D14A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D76B1-2D1C-4D36-B020-A52411F2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D1130-FE9D-4214-9184-1ACBECE2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46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A3DF6-34D7-4184-8773-84C32C59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F93E26-834C-4D3F-ABA6-98AB43FEC8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256DD-E86B-4AB4-BA40-493215607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A176F-F7B2-46A0-82F8-35AA32245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A8C36-1615-43F3-89BD-4E474AE2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7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0E3DF-9814-48BD-B171-0B818A4738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BBD15-98EE-427C-A2E4-ED9F4A5B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26743-D385-4614-AEBC-9347F729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B06CB-F15F-4DF0-AC59-8ACD2DFF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EC14F-6751-4BA4-A9ED-11FDD5DD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3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5DF9-3286-4E26-AF4C-A5AD6B00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A15B-9158-4CA8-BF7A-C92B66512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1F8D1-4C6A-4481-9416-E29BC1B04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57CCA-BB45-498A-86D4-9723A30A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F3F1C-86C8-491E-BA2B-84AEE748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8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FF18-45A2-4D57-ACBE-BD001A8A4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8A16A-BFA8-420A-AEC9-254162DCC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4234F-C81C-4F10-8E7F-FB364D8A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D6437-59FF-4075-BCFA-EB9068E9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43D2E-5809-4104-9DAB-99189B8E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5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66C2B-EA9F-4A5A-BEB7-4D83E55B7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447A-8CB3-434E-9BFA-1D7F0E7F0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90FD3-976F-4D7B-AA1C-627498C8A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F7BA4-EA4B-4512-AB88-6B52828BE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0A1C8-A878-45AB-988C-85A3F6E63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F729F-4359-4070-AB15-3B9B4269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13EE4-9AF2-4A52-AF9B-5A3C72A0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13C7B-ACBE-4B9C-AF9C-340F405DB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FD4AB-3520-49B2-8FD3-A9A443AB6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2CE41-D793-4843-AE1E-45609BEE6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846098-41CF-4C98-971E-5DF8732E5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96AEE0-FA05-4A7E-B10A-3C0771C7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90654C-23DC-4EB2-9C3D-936FB8CA7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6EC327-D14D-40EA-B246-8FC17343F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32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603A-87B7-478E-A4E7-B34B847B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14BF4-7F8B-4A89-99B9-314DBC866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AB7A5-EEAE-4BFC-86A4-554117FA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C5F60-39CB-4B35-98E4-020A8B08A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2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D59DBC-9F6F-4E75-89B0-08D1E270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11B464-FB84-4755-8675-18A73E1F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4D419-A361-4084-8DBD-A2CA7D3AF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094E-C91D-4B62-B276-4B2D1F0F4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41432-E138-4A31-80CE-59651157F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91B7BA-D119-4581-94E8-5A997477A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67680-4D56-4FF2-A46D-DACE0F73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F6ADE-D3DF-4D58-AFF5-EAB67A840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F83C7-6192-434C-A9BC-6DB325A06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9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E38AB-83C0-44EB-8D42-49B7B7C2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A04939-5EDB-4686-92FB-860CE7484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09D21-03B6-48B9-850F-CFE9DF711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8D85E-F4D7-435A-B982-B24A87E0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C424-85B5-4101-BFBF-8BA1C92E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940AA-AB89-4620-A465-FAE4F097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9BF86-F272-46EB-88C9-9F731ED48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82FC7-E540-43F1-9AC2-6FC812F7A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2698B-CF69-4089-B312-731AF0EA6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D9FF1-9C12-42A7-8661-8B6A854BA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4D01C-3275-4314-86EA-56C43F8E4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08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5605103-BB3C-4AC9-9654-AA6F68E75B44}"/>
              </a:ext>
            </a:extLst>
          </p:cNvPr>
          <p:cNvSpPr txBox="1"/>
          <p:nvPr/>
        </p:nvSpPr>
        <p:spPr>
          <a:xfrm>
            <a:off x="1724297" y="3429000"/>
            <a:ext cx="10371909" cy="3108543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800" b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Sumac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(crushed spice of berries): For the sunrise and the spice of life</a:t>
            </a:r>
          </a:p>
          <a:p>
            <a:r>
              <a:rPr lang="en-US" sz="2800" b="1" err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Senjed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(sweet dry fruit of the lotus tree): For love and affection</a:t>
            </a:r>
          </a:p>
          <a:p>
            <a:r>
              <a:rPr lang="en-US" sz="2800" b="1" err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Serkeh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(vinegar): For patience and age</a:t>
            </a:r>
          </a:p>
          <a:p>
            <a:r>
              <a:rPr lang="en-US" sz="2800" b="1" err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Seeb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(apples): For health and beauty</a:t>
            </a:r>
          </a:p>
          <a:p>
            <a:r>
              <a:rPr lang="en-US" sz="2800" b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Sir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(garlic): For good health</a:t>
            </a:r>
          </a:p>
          <a:p>
            <a:r>
              <a:rPr lang="en-US" sz="2800" b="1" err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Samanu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(wheat pudding): For fertility and the sweetness of life</a:t>
            </a:r>
          </a:p>
          <a:p>
            <a:r>
              <a:rPr lang="en-US" sz="2800" b="1" err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Sabzeh</a:t>
            </a:r>
            <a:r>
              <a:rPr lang="en-US" sz="2000" b="1">
                <a:ln/>
                <a:solidFill>
                  <a:schemeClr val="accent2">
                    <a:lumMod val="50000"/>
                  </a:schemeClr>
                </a:solidFill>
                <a:latin typeface="Century Gothic" panose="020B0502020202020204" pitchFamily="34" charset="0"/>
              </a:rPr>
              <a:t> (sprouted wheat grass): For rebirth and renewal of nature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3DD08-F63A-4510-8DB0-AAE150D22C6D}"/>
              </a:ext>
            </a:extLst>
          </p:cNvPr>
          <p:cNvSpPr txBox="1"/>
          <p:nvPr/>
        </p:nvSpPr>
        <p:spPr>
          <a:xfrm>
            <a:off x="1008017" y="1441312"/>
            <a:ext cx="10733314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>
                <a:ln w="12700" cmpd="sng">
                  <a:solidFill>
                    <a:srgbClr val="FFC000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</a:rPr>
              <a:t>On the first day of Nowruz Families gather around a table to wait for the exact moment of the arrival of the spring when they exchange gifts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900" b="1">
              <a:ln w="12700" cmpd="sng">
                <a:solidFill>
                  <a:srgbClr val="FFC000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>
                <a:ln w="12700" cmpd="sng">
                  <a:solidFill>
                    <a:srgbClr val="FFC000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</a:rPr>
              <a:t>On the table or floor will be the Haft-Sin which consists of seven specific items beginning with the letter </a:t>
            </a:r>
            <a:r>
              <a:rPr lang="en-US" sz="1800">
                <a:effectLst/>
                <a:latin typeface="Century Gothic" panose="020B0502020202020204" pitchFamily="34" charset="0"/>
              </a:rPr>
              <a:t>'</a:t>
            </a:r>
            <a:r>
              <a:rPr lang="en-US" sz="2400" b="1">
                <a:solidFill>
                  <a:schemeClr val="accent6"/>
                </a:solidFill>
                <a:effectLst/>
                <a:latin typeface="Century Gothic" panose="020B0502020202020204" pitchFamily="34" charset="0"/>
              </a:rPr>
              <a:t>S</a:t>
            </a:r>
            <a:r>
              <a:rPr lang="en-US" sz="1800">
                <a:effectLst/>
                <a:latin typeface="Century Gothic" panose="020B0502020202020204" pitchFamily="34" charset="0"/>
              </a:rPr>
              <a:t>'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F90C3F-6297-424C-A6CC-C267DE34C84F}"/>
              </a:ext>
            </a:extLst>
          </p:cNvPr>
          <p:cNvSpPr txBox="1"/>
          <p:nvPr/>
        </p:nvSpPr>
        <p:spPr>
          <a:xfrm>
            <a:off x="3224125" y="784366"/>
            <a:ext cx="31505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Celebrations</a:t>
            </a:r>
            <a:endParaRPr lang="en-US" sz="2800" b="1">
              <a:ln>
                <a:solidFill>
                  <a:srgbClr val="92D050"/>
                </a:solidFill>
              </a:ln>
              <a:solidFill>
                <a:srgbClr val="009900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C35DC0-BE65-4FB6-AF45-156434EC7851}"/>
              </a:ext>
            </a:extLst>
          </p:cNvPr>
          <p:cNvSpPr txBox="1"/>
          <p:nvPr/>
        </p:nvSpPr>
        <p:spPr>
          <a:xfrm>
            <a:off x="848154" y="538144"/>
            <a:ext cx="237597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800" b="1">
                <a:ln/>
                <a:solidFill>
                  <a:schemeClr val="accent4"/>
                </a:solidFill>
                <a:latin typeface="Century Gothic" panose="020B0502020202020204" pitchFamily="34" charset="0"/>
              </a:rPr>
              <a:t>Nowruz</a:t>
            </a:r>
          </a:p>
        </p:txBody>
      </p:sp>
    </p:spTree>
    <p:extLst>
      <p:ext uri="{BB962C8B-B14F-4D97-AF65-F5344CB8AC3E}">
        <p14:creationId xmlns:p14="http://schemas.microsoft.com/office/powerpoint/2010/main" val="2648017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0FD51D5-434C-4322-AF9E-716FD7127FE4}"/>
              </a:ext>
            </a:extLst>
          </p:cNvPr>
          <p:cNvSpPr txBox="1"/>
          <p:nvPr/>
        </p:nvSpPr>
        <p:spPr>
          <a:xfrm>
            <a:off x="1184366" y="1615363"/>
            <a:ext cx="10084525" cy="4324261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>
              <a:spcBef>
                <a:spcPts val="600"/>
              </a:spcBef>
              <a:defRPr sz="2800" b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sz="2400">
                <a:ln w="12700" cmpd="sng">
                  <a:solidFill>
                    <a:srgbClr val="FFC000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+mn-lt"/>
              </a:rPr>
              <a:t>Other things that may be on the table include </a:t>
            </a:r>
          </a:p>
          <a:p>
            <a:r>
              <a:rPr lang="en-US"/>
              <a:t>coins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(for wealth)</a:t>
            </a:r>
            <a:endParaRPr lang="en-US"/>
          </a:p>
          <a:p>
            <a:r>
              <a:rPr lang="en-US"/>
              <a:t>candles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(enlightenment and happiness)</a:t>
            </a:r>
            <a:endParaRPr lang="en-US"/>
          </a:p>
          <a:p>
            <a:r>
              <a:rPr lang="en-US"/>
              <a:t>mirror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(cleanness and honesty)</a:t>
            </a:r>
            <a:endParaRPr lang="en-US"/>
          </a:p>
          <a:p>
            <a:r>
              <a:rPr lang="en-US"/>
              <a:t>decorated eggs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(fertility)</a:t>
            </a:r>
            <a:r>
              <a:rPr lang="en-US"/>
              <a:t> </a:t>
            </a:r>
          </a:p>
          <a:p>
            <a:r>
              <a:rPr lang="en-US"/>
              <a:t>goldfish in a bowl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(said to represent unexpected favors to be received in the coming year) and life </a:t>
            </a:r>
          </a:p>
          <a:p>
            <a:r>
              <a:rPr lang="en-US"/>
              <a:t>rosewater </a:t>
            </a:r>
            <a:r>
              <a:rPr lang="en-US" sz="2000">
                <a:ln/>
                <a:solidFill>
                  <a:schemeClr val="accent2">
                    <a:lumMod val="50000"/>
                  </a:schemeClr>
                </a:solidFill>
              </a:rPr>
              <a:t>(believed to have magical cleansing powers)</a:t>
            </a:r>
          </a:p>
          <a:p>
            <a:r>
              <a:rPr lang="en-US"/>
              <a:t>poetry and/or a holy 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E0289D-DF23-4C95-A182-6992E486B9CE}"/>
              </a:ext>
            </a:extLst>
          </p:cNvPr>
          <p:cNvSpPr txBox="1"/>
          <p:nvPr/>
        </p:nvSpPr>
        <p:spPr>
          <a:xfrm>
            <a:off x="3224125" y="784366"/>
            <a:ext cx="31505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>
                <a:ln>
                  <a:solidFill>
                    <a:srgbClr val="92D050"/>
                  </a:solidFill>
                </a:ln>
                <a:solidFill>
                  <a:srgbClr val="009900"/>
                </a:solidFill>
                <a:latin typeface="Century Gothic" panose="020B0502020202020204" pitchFamily="34" charset="0"/>
              </a:rPr>
              <a:t>Celebrations</a:t>
            </a:r>
            <a:endParaRPr lang="en-US" sz="2800" b="1">
              <a:ln>
                <a:solidFill>
                  <a:srgbClr val="92D050"/>
                </a:solidFill>
              </a:ln>
              <a:solidFill>
                <a:srgbClr val="009900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805F5-6488-475B-B5B1-B3B25B55207B}"/>
              </a:ext>
            </a:extLst>
          </p:cNvPr>
          <p:cNvSpPr txBox="1"/>
          <p:nvPr/>
        </p:nvSpPr>
        <p:spPr>
          <a:xfrm>
            <a:off x="848154" y="538144"/>
            <a:ext cx="237597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800" b="1">
                <a:ln/>
                <a:solidFill>
                  <a:schemeClr val="accent4"/>
                </a:solidFill>
                <a:latin typeface="Century Gothic" panose="020B0502020202020204" pitchFamily="34" charset="0"/>
              </a:rPr>
              <a:t>Nowruz</a:t>
            </a:r>
          </a:p>
        </p:txBody>
      </p:sp>
    </p:spTree>
    <p:extLst>
      <p:ext uri="{BB962C8B-B14F-4D97-AF65-F5344CB8AC3E}">
        <p14:creationId xmlns:p14="http://schemas.microsoft.com/office/powerpoint/2010/main" val="380806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74EBB9A-3745-4CA9-B33F-47F0DE9F8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5591" y="2339958"/>
            <a:ext cx="4988749" cy="253879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6DE8C9-4C9C-497D-AF42-6B78C07A66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602" y="428764"/>
            <a:ext cx="9233620" cy="48312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0C6A23-5AA4-4272-94E7-1C123F948D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9463" y="328624"/>
            <a:ext cx="8115102" cy="43478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BDC89B-A8E0-43A2-8112-4D11551AB3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7602" y="2238104"/>
            <a:ext cx="7851946" cy="43327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728EDA-6FEA-4371-8B9B-C160BE5107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2449" y="2899954"/>
            <a:ext cx="6691949" cy="379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414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Gothic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Reza Nojoomi</dc:creator>
  <cp:lastModifiedBy>Reza Nojoomi</cp:lastModifiedBy>
  <cp:revision>2</cp:revision>
  <dcterms:created xsi:type="dcterms:W3CDTF">2022-03-02T22:33:52Z</dcterms:created>
  <dcterms:modified xsi:type="dcterms:W3CDTF">2022-03-09T22:50:22Z</dcterms:modified>
</cp:coreProperties>
</file>